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7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14AB-73EA-422F-8B5A-026FB3F006D2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B5FA-9DD0-4FDD-855C-06665AB6BEF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34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14AB-73EA-422F-8B5A-026FB3F006D2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B5FA-9DD0-4FDD-855C-06665AB6BEF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82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14AB-73EA-422F-8B5A-026FB3F006D2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B5FA-9DD0-4FDD-855C-06665AB6BEF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292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14AB-73EA-422F-8B5A-026FB3F006D2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B5FA-9DD0-4FDD-855C-06665AB6BEF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718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14AB-73EA-422F-8B5A-026FB3F006D2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B5FA-9DD0-4FDD-855C-06665AB6BEF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657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14AB-73EA-422F-8B5A-026FB3F006D2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B5FA-9DD0-4FDD-855C-06665AB6BEF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893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14AB-73EA-422F-8B5A-026FB3F006D2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B5FA-9DD0-4FDD-855C-06665AB6BEF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325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14AB-73EA-422F-8B5A-026FB3F006D2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B5FA-9DD0-4FDD-855C-06665AB6BEF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192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14AB-73EA-422F-8B5A-026FB3F006D2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B5FA-9DD0-4FDD-855C-06665AB6BEF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05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14AB-73EA-422F-8B5A-026FB3F006D2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B5FA-9DD0-4FDD-855C-06665AB6BEF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705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14AB-73EA-422F-8B5A-026FB3F006D2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B5FA-9DD0-4FDD-855C-06665AB6BEF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8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614AB-73EA-422F-8B5A-026FB3F006D2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0B5FA-9DD0-4FDD-855C-06665AB6BEF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417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228600"/>
            <a:ext cx="8686800" cy="6400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2667000"/>
            <a:ext cx="8236916" cy="4114800"/>
          </a:xfrm>
          <a:prstGeom prst="rect">
            <a:avLst/>
          </a:prstGeom>
        </p:spPr>
        <p:txBody>
          <a:bodyPr/>
          <a:lstStyle/>
          <a:p>
            <a:pPr lvl="0" algn="just" rtl="0"/>
            <a:r>
              <a:rPr lang="en-US" sz="3200" b="1" dirty="0" smtClean="0">
                <a:solidFill>
                  <a:srgbClr val="FF0000"/>
                </a:solidFill>
              </a:rPr>
              <a:t>STOP</a:t>
            </a:r>
            <a:r>
              <a:rPr lang="en-US" sz="1050" b="1" dirty="0" smtClean="0"/>
              <a:t>   </a:t>
            </a:r>
            <a:r>
              <a:rPr lang="en-US" sz="2400" b="1" dirty="0" smtClean="0">
                <a:solidFill>
                  <a:schemeClr val="bg1"/>
                </a:solidFill>
              </a:rPr>
              <a:t>dieting </a:t>
            </a:r>
          </a:p>
          <a:p>
            <a:pPr lvl="0" algn="just" rtl="0"/>
            <a:r>
              <a:rPr lang="en-US" sz="3200" b="1" dirty="0" smtClean="0">
                <a:solidFill>
                  <a:srgbClr val="FF0000"/>
                </a:solidFill>
              </a:rPr>
              <a:t>STOP</a:t>
            </a:r>
            <a:r>
              <a:rPr lang="en-US" sz="1050" b="1" dirty="0" smtClean="0"/>
              <a:t>    </a:t>
            </a:r>
            <a:r>
              <a:rPr lang="en-US" sz="2400" b="1" dirty="0" smtClean="0">
                <a:solidFill>
                  <a:schemeClr val="bg1"/>
                </a:solidFill>
              </a:rPr>
              <a:t>ignoring pain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</a:p>
          <a:p>
            <a:pPr lvl="0" algn="just" rtl="0"/>
            <a:r>
              <a:rPr lang="en-US" sz="3200" b="1" dirty="0" smtClean="0">
                <a:solidFill>
                  <a:srgbClr val="FF0000"/>
                </a:solidFill>
              </a:rPr>
              <a:t>STOP</a:t>
            </a:r>
            <a:r>
              <a:rPr lang="en-US" sz="800" b="1" dirty="0" smtClean="0"/>
              <a:t>    </a:t>
            </a:r>
            <a:r>
              <a:rPr lang="en-US" sz="2400" b="1" dirty="0" smtClean="0">
                <a:solidFill>
                  <a:schemeClr val="bg1"/>
                </a:solidFill>
              </a:rPr>
              <a:t>making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exercise last on your priority list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</a:p>
          <a:p>
            <a:pPr lvl="0" algn="just" rtl="0"/>
            <a:r>
              <a:rPr lang="en-US" sz="3200" b="1" dirty="0" smtClean="0">
                <a:solidFill>
                  <a:srgbClr val="FF0000"/>
                </a:solidFill>
              </a:rPr>
              <a:t>STOP</a:t>
            </a:r>
            <a:r>
              <a:rPr lang="en-US" sz="1050" b="1" dirty="0" smtClean="0"/>
              <a:t>    </a:t>
            </a:r>
            <a:r>
              <a:rPr lang="en-US" sz="2400" b="1" dirty="0" smtClean="0">
                <a:solidFill>
                  <a:schemeClr val="bg1"/>
                </a:solidFill>
              </a:rPr>
              <a:t>believing that showing up is good enough </a:t>
            </a:r>
          </a:p>
          <a:p>
            <a:pPr lvl="0" algn="just"/>
            <a:r>
              <a:rPr lang="en-US" sz="3200" b="1" dirty="0" smtClean="0">
                <a:solidFill>
                  <a:srgbClr val="FF0000"/>
                </a:solidFill>
              </a:rPr>
              <a:t>STOP</a:t>
            </a:r>
            <a:r>
              <a:rPr lang="en-US" sz="2400" b="1" dirty="0" smtClean="0"/>
              <a:t>  </a:t>
            </a:r>
            <a:r>
              <a:rPr lang="en-US" sz="2400" b="1" dirty="0" smtClean="0">
                <a:solidFill>
                  <a:schemeClr val="bg1"/>
                </a:solidFill>
              </a:rPr>
              <a:t>repetitive behaviors which bring zero results</a:t>
            </a:r>
          </a:p>
          <a:p>
            <a:pPr lvl="0" algn="just"/>
            <a:r>
              <a:rPr lang="en-US" sz="3200" b="1" dirty="0" smtClean="0">
                <a:solidFill>
                  <a:srgbClr val="FF0000"/>
                </a:solidFill>
              </a:rPr>
              <a:t>STOP</a:t>
            </a:r>
            <a:r>
              <a:rPr lang="en-US" sz="3200" b="1" dirty="0" smtClean="0"/>
              <a:t> </a:t>
            </a:r>
            <a:r>
              <a:rPr lang="en-US" sz="2400" b="1" dirty="0">
                <a:solidFill>
                  <a:schemeClr val="bg1"/>
                </a:solidFill>
              </a:rPr>
              <a:t>f</a:t>
            </a:r>
            <a:r>
              <a:rPr lang="en-US" sz="2400" b="1" dirty="0" smtClean="0">
                <a:solidFill>
                  <a:schemeClr val="bg1"/>
                </a:solidFill>
              </a:rPr>
              <a:t>ollowing conflicting advice, pick one trustable source </a:t>
            </a:r>
            <a:r>
              <a:rPr lang="en-US" sz="3200" b="1" dirty="0" smtClean="0">
                <a:solidFill>
                  <a:srgbClr val="FF0000"/>
                </a:solidFill>
              </a:rPr>
              <a:t>STOP</a:t>
            </a:r>
            <a:r>
              <a:rPr lang="en-US" sz="2400" b="1" dirty="0" smtClean="0"/>
              <a:t>  </a:t>
            </a:r>
            <a:r>
              <a:rPr lang="en-US" sz="2400" b="1" dirty="0" smtClean="0">
                <a:solidFill>
                  <a:schemeClr val="bg1"/>
                </a:solidFill>
              </a:rPr>
              <a:t>skipping </a:t>
            </a:r>
            <a:r>
              <a:rPr lang="en-US" sz="2400" b="1" dirty="0" smtClean="0">
                <a:solidFill>
                  <a:schemeClr val="bg1"/>
                </a:solidFill>
              </a:rPr>
              <a:t>strength training </a:t>
            </a:r>
            <a:endParaRPr lang="es-MX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6172200"/>
            <a:ext cx="3332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www.CFCFitness.com</a:t>
            </a:r>
            <a:endParaRPr lang="es-MX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24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43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</dc:title>
  <dc:creator>Chantel</dc:creator>
  <cp:lastModifiedBy>CFC CEO</cp:lastModifiedBy>
  <cp:revision>9</cp:revision>
  <dcterms:created xsi:type="dcterms:W3CDTF">2014-01-31T20:21:03Z</dcterms:created>
  <dcterms:modified xsi:type="dcterms:W3CDTF">2014-02-02T02:55:26Z</dcterms:modified>
</cp:coreProperties>
</file>